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9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2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88163" cy="1002188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735" autoAdjust="0"/>
    <p:restoredTop sz="86667" autoAdjust="0"/>
  </p:normalViewPr>
  <p:slideViewPr>
    <p:cSldViewPr>
      <p:cViewPr varScale="1">
        <p:scale>
          <a:sx n="110" d="100"/>
          <a:sy n="110" d="100"/>
        </p:scale>
        <p:origin x="1032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notesMaster" Target="notesMasters/notesMaster1.xml"/><Relationship Id="rId9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>
            <a:extLst>
              <a:ext uri="{FF2B5EF4-FFF2-40B4-BE49-F238E27FC236}">
                <a16:creationId xmlns:a16="http://schemas.microsoft.com/office/drawing/2014/main" id="{DA5A7C92-7363-4620-9693-EC922F61992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6088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46" tIns="46223" rIns="92446" bIns="46223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2947" name="Rectangle 3">
            <a:extLst>
              <a:ext uri="{FF2B5EF4-FFF2-40B4-BE49-F238E27FC236}">
                <a16:creationId xmlns:a16="http://schemas.microsoft.com/office/drawing/2014/main" id="{EFA68FBB-5B8E-45F5-874E-46F16D8F6F0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00488" y="0"/>
            <a:ext cx="2986087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46" tIns="46223" rIns="92446" bIns="46223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4F4DAAE2-F222-4E19-8FD1-E70FBC09E4C9}"/>
              </a:ext>
            </a:extLst>
          </p:cNvPr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938213" y="750888"/>
            <a:ext cx="5011737" cy="3759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2949" name="Rectangle 5">
            <a:extLst>
              <a:ext uri="{FF2B5EF4-FFF2-40B4-BE49-F238E27FC236}">
                <a16:creationId xmlns:a16="http://schemas.microsoft.com/office/drawing/2014/main" id="{AE14C787-EE18-4A64-857F-F4346B21F72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8975" y="4760913"/>
            <a:ext cx="5510213" cy="4510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46" tIns="46223" rIns="92446" bIns="4622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n-US" noProof="0"/>
              <a:t>Δεύτερου επιπέδου</a:t>
            </a:r>
          </a:p>
          <a:p>
            <a:pPr lvl="2"/>
            <a:r>
              <a:rPr lang="en-US" noProof="0"/>
              <a:t>Τρίτου επιπέδου</a:t>
            </a:r>
          </a:p>
          <a:p>
            <a:pPr lvl="3"/>
            <a:r>
              <a:rPr lang="en-US" noProof="0"/>
              <a:t>Τέταρτου επιπέδου</a:t>
            </a:r>
          </a:p>
          <a:p>
            <a:pPr lvl="4"/>
            <a:r>
              <a:rPr lang="en-US" noProof="0"/>
              <a:t>Πέμπτου επιπέδου</a:t>
            </a:r>
          </a:p>
        </p:txBody>
      </p:sp>
      <p:sp>
        <p:nvSpPr>
          <p:cNvPr id="82950" name="Rectangle 6">
            <a:extLst>
              <a:ext uri="{FF2B5EF4-FFF2-40B4-BE49-F238E27FC236}">
                <a16:creationId xmlns:a16="http://schemas.microsoft.com/office/drawing/2014/main" id="{2A83289D-6273-44E5-BFCC-FC45C5AD314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18650"/>
            <a:ext cx="2986088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46" tIns="46223" rIns="92446" bIns="46223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2951" name="Rectangle 7">
            <a:extLst>
              <a:ext uri="{FF2B5EF4-FFF2-40B4-BE49-F238E27FC236}">
                <a16:creationId xmlns:a16="http://schemas.microsoft.com/office/drawing/2014/main" id="{3CC6B12E-5EFD-4F57-AB6B-55A4F5093EE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00488" y="9518650"/>
            <a:ext cx="2986087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46" tIns="46223" rIns="92446" bIns="46223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838AE83F-2855-4098-AF7A-80413827ED7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1">
            <a:extLst>
              <a:ext uri="{FF2B5EF4-FFF2-40B4-BE49-F238E27FC236}">
                <a16:creationId xmlns:a16="http://schemas.microsoft.com/office/drawing/2014/main" id="{51A59D8F-1CAC-491A-A86F-251A55B994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pPr eaLnBrk="1" hangingPunct="1"/>
            <a:endParaRPr lang="el-GR" altLang="el-GR" dirty="0"/>
          </a:p>
        </p:txBody>
      </p:sp>
      <p:pic>
        <p:nvPicPr>
          <p:cNvPr id="8" name="Εικόνα 1">
            <a:extLst>
              <a:ext uri="{FF2B5EF4-FFF2-40B4-BE49-F238E27FC236}">
                <a16:creationId xmlns:a16="http://schemas.microsoft.com/office/drawing/2014/main" id="{C7C4F643-C274-4255-B779-DE9DE4F75D8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4494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3">
            <a:extLst>
              <a:ext uri="{FF2B5EF4-FFF2-40B4-BE49-F238E27FC236}">
                <a16:creationId xmlns:a16="http://schemas.microsoft.com/office/drawing/2014/main" id="{DC065B14-5EA9-4D89-9823-FD4D8D76E77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13" y="0"/>
            <a:ext cx="3730625" cy="177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925BDD30-3A61-4200-A8D7-B186775A3EB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/>
          <a:srcRect l="9527" r="19426"/>
          <a:stretch/>
        </p:blipFill>
        <p:spPr>
          <a:xfrm>
            <a:off x="174563" y="4426799"/>
            <a:ext cx="506289" cy="2446953"/>
          </a:xfrm>
          <a:prstGeom prst="rect">
            <a:avLst/>
          </a:prstGeom>
        </p:spPr>
      </p:pic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80ADA759-E744-4D45-BCFD-F1E07A70194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971600" y="4548982"/>
            <a:ext cx="6120159" cy="495275"/>
          </a:xfrm>
        </p:spPr>
        <p:txBody>
          <a:bodyPr anchor="ctr"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 sz="2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l-GR" dirty="0">
                <a:solidFill>
                  <a:srgbClr val="0070C0"/>
                </a:solidFill>
              </a:rPr>
              <a:t>Τοποθεσία, ΗΗ/ΜΜ/ΧΧΧΧ</a:t>
            </a:r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DB6A61C3-1377-405C-8987-113E15D7E42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969987" y="5329151"/>
            <a:ext cx="7997887" cy="648171"/>
          </a:xfrm>
        </p:spPr>
        <p:txBody>
          <a:bodyPr anchor="ctr"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l-GR" sz="2800" dirty="0">
                <a:solidFill>
                  <a:srgbClr val="0070C0"/>
                </a:solidFill>
              </a:rPr>
              <a:t>Τίτλος παρουσίασης</a:t>
            </a:r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C74BC699-E939-4805-8FE2-05695060B7A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69987" y="6262217"/>
            <a:ext cx="6120159" cy="495275"/>
          </a:xfrm>
        </p:spPr>
        <p:txBody>
          <a:bodyPr anchor="ctr"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 sz="18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l-GR" dirty="0">
                <a:solidFill>
                  <a:srgbClr val="0070C0"/>
                </a:solidFill>
              </a:rPr>
              <a:t>Όνομα, Οργανισμός</a:t>
            </a:r>
          </a:p>
        </p:txBody>
      </p:sp>
    </p:spTree>
    <p:extLst>
      <p:ext uri="{BB962C8B-B14F-4D97-AF65-F5344CB8AC3E}">
        <p14:creationId xmlns:p14="http://schemas.microsoft.com/office/powerpoint/2010/main" val="8040929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9203D108-A94B-4B29-A4D2-031EC357F4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ADC605D9-2863-4AA2-B245-160D4BBCEB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4774B33D-D618-492D-8294-CB4EC21EEC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324043-F4AD-472B-8DDC-998B2B2BFAD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43792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2800" b="1" cap="none" baseline="0"/>
            </a:lvl1pPr>
          </a:lstStyle>
          <a:p>
            <a:r>
              <a:rPr lang="el-GR" dirty="0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424A1F66-345F-43A6-B0AD-8044D53131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A4C73F15-6AF2-441F-BCD3-151B9AEF63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6A1C2B86-A86D-4256-88C1-0A2C014A86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8A54F0-20C9-41FA-BB39-E861C55AF8D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76695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ημερομηνίας 3">
            <a:extLst>
              <a:ext uri="{FF2B5EF4-FFF2-40B4-BE49-F238E27FC236}">
                <a16:creationId xmlns:a16="http://schemas.microsoft.com/office/drawing/2014/main" id="{D4FE2769-5BFB-48A5-A0C6-50EB8DA0E5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Θέση υποσέλιδου 4">
            <a:extLst>
              <a:ext uri="{FF2B5EF4-FFF2-40B4-BE49-F238E27FC236}">
                <a16:creationId xmlns:a16="http://schemas.microsoft.com/office/drawing/2014/main" id="{8E5A2C6E-8ABE-4935-B40B-4E3A0213F0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Θέση αριθμού διαφάνειας 5">
            <a:extLst>
              <a:ext uri="{FF2B5EF4-FFF2-40B4-BE49-F238E27FC236}">
                <a16:creationId xmlns:a16="http://schemas.microsoft.com/office/drawing/2014/main" id="{5D97CB18-FC68-46DC-A44D-69C306B542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41CFF8-7320-4659-84D7-6D57F33AD1F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043108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Θέση ημερομηνίας 3">
            <a:extLst>
              <a:ext uri="{FF2B5EF4-FFF2-40B4-BE49-F238E27FC236}">
                <a16:creationId xmlns:a16="http://schemas.microsoft.com/office/drawing/2014/main" id="{867B773E-9F15-4D0A-B331-2ED4E259DB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Θέση υποσέλιδου 4">
            <a:extLst>
              <a:ext uri="{FF2B5EF4-FFF2-40B4-BE49-F238E27FC236}">
                <a16:creationId xmlns:a16="http://schemas.microsoft.com/office/drawing/2014/main" id="{EB09A90B-8081-43FA-98AB-2697F0ABF6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Θέση αριθμού διαφάνειας 5">
            <a:extLst>
              <a:ext uri="{FF2B5EF4-FFF2-40B4-BE49-F238E27FC236}">
                <a16:creationId xmlns:a16="http://schemas.microsoft.com/office/drawing/2014/main" id="{FE7EE9F8-DDD1-45A9-94B1-08123C525F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BE7AC4-4465-48B4-8655-C75FF246C8B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462950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ημερομηνίας 3">
            <a:extLst>
              <a:ext uri="{FF2B5EF4-FFF2-40B4-BE49-F238E27FC236}">
                <a16:creationId xmlns:a16="http://schemas.microsoft.com/office/drawing/2014/main" id="{030FC250-821E-448B-BF1F-5F80C2DC85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Θέση υποσέλιδου 4">
            <a:extLst>
              <a:ext uri="{FF2B5EF4-FFF2-40B4-BE49-F238E27FC236}">
                <a16:creationId xmlns:a16="http://schemas.microsoft.com/office/drawing/2014/main" id="{653653BA-B27B-4C60-8449-0659CD945F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Θέση αριθμού διαφάνειας 5">
            <a:extLst>
              <a:ext uri="{FF2B5EF4-FFF2-40B4-BE49-F238E27FC236}">
                <a16:creationId xmlns:a16="http://schemas.microsoft.com/office/drawing/2014/main" id="{7EE9217C-7C28-4EF0-AAD5-80E601A146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EA7F60-8F44-4FB5-A143-F9E6E4FC884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14270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3">
            <a:extLst>
              <a:ext uri="{FF2B5EF4-FFF2-40B4-BE49-F238E27FC236}">
                <a16:creationId xmlns:a16="http://schemas.microsoft.com/office/drawing/2014/main" id="{C78D3915-8CB2-4553-858D-A7009BE304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Θέση υποσέλιδου 4">
            <a:extLst>
              <a:ext uri="{FF2B5EF4-FFF2-40B4-BE49-F238E27FC236}">
                <a16:creationId xmlns:a16="http://schemas.microsoft.com/office/drawing/2014/main" id="{B15865D6-507F-4634-9717-79CFEE0E0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Θέση αριθμού διαφάνειας 5">
            <a:extLst>
              <a:ext uri="{FF2B5EF4-FFF2-40B4-BE49-F238E27FC236}">
                <a16:creationId xmlns:a16="http://schemas.microsoft.com/office/drawing/2014/main" id="{B4D7A4CD-0D22-4699-AF65-E04E6A8F74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225392-1DFC-4E49-A5D1-23665BA2E9D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375820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Θέση ημερομηνίας 3">
            <a:extLst>
              <a:ext uri="{FF2B5EF4-FFF2-40B4-BE49-F238E27FC236}">
                <a16:creationId xmlns:a16="http://schemas.microsoft.com/office/drawing/2014/main" id="{DED143F2-8F42-475B-ABE2-E4F3E9D2B3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Θέση υποσέλιδου 4">
            <a:extLst>
              <a:ext uri="{FF2B5EF4-FFF2-40B4-BE49-F238E27FC236}">
                <a16:creationId xmlns:a16="http://schemas.microsoft.com/office/drawing/2014/main" id="{B93CE9A5-3B24-47E9-8358-32E4242A49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Θέση αριθμού διαφάνειας 5">
            <a:extLst>
              <a:ext uri="{FF2B5EF4-FFF2-40B4-BE49-F238E27FC236}">
                <a16:creationId xmlns:a16="http://schemas.microsoft.com/office/drawing/2014/main" id="{A53D58D3-8AD9-45CE-98CA-A7CAA17185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917030-5EB1-4D55-954B-463379FCC08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881788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3190056" y="4448473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3190056" y="260648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l-GR" noProof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3190056" y="5015211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Θέση ημερομηνίας 3">
            <a:extLst>
              <a:ext uri="{FF2B5EF4-FFF2-40B4-BE49-F238E27FC236}">
                <a16:creationId xmlns:a16="http://schemas.microsoft.com/office/drawing/2014/main" id="{D0FAC608-E778-45D6-BF12-7904C7A69C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Θέση υποσέλιδου 4">
            <a:extLst>
              <a:ext uri="{FF2B5EF4-FFF2-40B4-BE49-F238E27FC236}">
                <a16:creationId xmlns:a16="http://schemas.microsoft.com/office/drawing/2014/main" id="{67A311D1-D304-4F68-AD06-D55CE19525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Θέση αριθμού διαφάνειας 5">
            <a:extLst>
              <a:ext uri="{FF2B5EF4-FFF2-40B4-BE49-F238E27FC236}">
                <a16:creationId xmlns:a16="http://schemas.microsoft.com/office/drawing/2014/main" id="{3B9FA092-103F-4AA0-A3AD-4573833528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1B5C55-5EF3-4018-B3C0-FDBB108CD0F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007932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Θέση περιεχομένου 5">
            <a:extLst>
              <a:ext uri="{FF2B5EF4-FFF2-40B4-BE49-F238E27FC236}">
                <a16:creationId xmlns:a16="http://schemas.microsoft.com/office/drawing/2014/main" id="{AEBD96D5-22F8-4E36-8797-1282C00FF35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5324630"/>
            <a:ext cx="9180511" cy="1533370"/>
          </a:xfrm>
          <a:prstGeom prst="rect">
            <a:avLst/>
          </a:prstGeom>
        </p:spPr>
      </p:pic>
      <p:pic>
        <p:nvPicPr>
          <p:cNvPr id="8" name="Picture 3">
            <a:extLst>
              <a:ext uri="{FF2B5EF4-FFF2-40B4-BE49-F238E27FC236}">
                <a16:creationId xmlns:a16="http://schemas.microsoft.com/office/drawing/2014/main" id="{87F546F1-CFA3-4EA4-9979-496FC9B463E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14" y="0"/>
            <a:ext cx="2063304" cy="9807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6" name="Θέση τίτλου 1">
            <a:extLst>
              <a:ext uri="{FF2B5EF4-FFF2-40B4-BE49-F238E27FC236}">
                <a16:creationId xmlns:a16="http://schemas.microsoft.com/office/drawing/2014/main" id="{9CEA1B5B-9CDB-469D-96B0-29161C805FC6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2590800" y="147007"/>
            <a:ext cx="6096000" cy="9057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 dirty="0"/>
              <a:t>Στυλ κύριου τίτλου</a:t>
            </a:r>
          </a:p>
        </p:txBody>
      </p:sp>
      <p:sp>
        <p:nvSpPr>
          <p:cNvPr id="1027" name="Θέση κειμένου 2">
            <a:extLst>
              <a:ext uri="{FF2B5EF4-FFF2-40B4-BE49-F238E27FC236}">
                <a16:creationId xmlns:a16="http://schemas.microsoft.com/office/drawing/2014/main" id="{81DED9B3-8D95-435E-A77A-E8F576F699A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196752"/>
            <a:ext cx="8229600" cy="49294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 dirty="0"/>
              <a:t>Στυλ υποδείγματος κειμένου</a:t>
            </a:r>
          </a:p>
          <a:p>
            <a:pPr lvl="1"/>
            <a:r>
              <a:rPr lang="el-GR" altLang="el-GR" dirty="0"/>
              <a:t>Δεύτερου επιπέδου</a:t>
            </a:r>
          </a:p>
          <a:p>
            <a:pPr lvl="2"/>
            <a:r>
              <a:rPr lang="el-GR" altLang="el-GR" dirty="0"/>
              <a:t>Τρίτου επιπέδου</a:t>
            </a:r>
          </a:p>
          <a:p>
            <a:pPr lvl="3"/>
            <a:r>
              <a:rPr lang="el-GR" altLang="el-GR" dirty="0"/>
              <a:t>Τέταρτου επιπέδου</a:t>
            </a:r>
          </a:p>
          <a:p>
            <a:pPr lvl="4"/>
            <a:r>
              <a:rPr lang="el-GR" altLang="el-GR" dirty="0"/>
              <a:t>Πέμπτου επιπέδου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8EEB608F-348D-4BB3-86B3-5AB428D9F41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71009BA3-67FC-4A07-A2CE-DCD5545B58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4F9734FA-AD66-4C66-93E5-82FA19C291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E14DFDBF-925D-44E5-B037-B38329AB85C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3" r:id="rId1"/>
    <p:sldLayoutId id="2147483804" r:id="rId2"/>
    <p:sldLayoutId id="2147483805" r:id="rId3"/>
    <p:sldLayoutId id="2147483806" r:id="rId4"/>
    <p:sldLayoutId id="2147483807" r:id="rId5"/>
    <p:sldLayoutId id="2147483808" r:id="rId6"/>
    <p:sldLayoutId id="2147483809" r:id="rId7"/>
    <p:sldLayoutId id="2147483810" r:id="rId8"/>
    <p:sldLayoutId id="2147483811" r:id="rId9"/>
  </p:sldLayoutIdLst>
  <p:txStyles>
    <p:titleStyle>
      <a:lvl1pPr algn="r" rtl="0" eaLnBrk="0" fontAlgn="base" hangingPunct="0">
        <a:spcBef>
          <a:spcPct val="0"/>
        </a:spcBef>
        <a:spcAft>
          <a:spcPct val="0"/>
        </a:spcAft>
        <a:defRPr sz="3200" kern="1200">
          <a:solidFill>
            <a:srgbClr val="0070C0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8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8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2518E0-3053-4AB7-8F6E-E7DF315F413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821EEDF-FD17-4613-BBCF-8D8BAAA24DD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099F31D-4513-466A-9264-37D65794F43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86208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276FB6-7B81-4E28-B888-2A4CAB6A37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3464DE-49C4-48D6-8F80-D7FFF9B0AB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2572381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8792595A491BB4C87730874E003128B" ma:contentTypeVersion="6" ma:contentTypeDescription="Create a new document." ma:contentTypeScope="" ma:versionID="bd5ea6005e9ccceb34caad01acf85569">
  <xsd:schema xmlns:xsd="http://www.w3.org/2001/XMLSchema" xmlns:xs="http://www.w3.org/2001/XMLSchema" xmlns:p="http://schemas.microsoft.com/office/2006/metadata/properties" xmlns:ns2="fcf5eb1a-e5db-4926-b13d-78ed45c75a3e" targetNamespace="http://schemas.microsoft.com/office/2006/metadata/properties" ma:root="true" ma:fieldsID="5eab3e252c70dc49b951d2675fa16852" ns2:_="">
    <xsd:import namespace="fcf5eb1a-e5db-4926-b13d-78ed45c75a3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cf5eb1a-e5db-4926-b13d-78ed45c75a3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0DAEAF1-42ED-42B2-B255-BCFCDB4D9EB8}"/>
</file>

<file path=customXml/itemProps2.xml><?xml version="1.0" encoding="utf-8"?>
<ds:datastoreItem xmlns:ds="http://schemas.openxmlformats.org/officeDocument/2006/customXml" ds:itemID="{9CE581BB-6FC5-470A-8476-65C1B2A5691B}"/>
</file>

<file path=customXml/itemProps3.xml><?xml version="1.0" encoding="utf-8"?>
<ds:datastoreItem xmlns:ds="http://schemas.openxmlformats.org/officeDocument/2006/customXml" ds:itemID="{A6EEBED4-F476-4679-AA1B-FABA49ECF535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1249</TotalTime>
  <Words>0</Words>
  <Application>Microsoft Office PowerPoint</Application>
  <PresentationFormat>On-screen Show (4:3)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Verdana</vt:lpstr>
      <vt:lpstr>Arial</vt:lpstr>
      <vt:lpstr>Calibri</vt:lpstr>
      <vt:lpstr>Θέμα του Office</vt:lpstr>
      <vt:lpstr>PowerPoint Presentation</vt:lpstr>
      <vt:lpstr>PowerPoint Presentation</vt:lpstr>
    </vt:vector>
  </TitlesOfParts>
  <Company>INTERREG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vtsiagkante</dc:creator>
  <cp:lastModifiedBy>Demetris Eliades</cp:lastModifiedBy>
  <cp:revision>112</cp:revision>
  <cp:lastPrinted>2017-10-17T07:15:00Z</cp:lastPrinted>
  <dcterms:created xsi:type="dcterms:W3CDTF">2015-10-07T06:50:18Z</dcterms:created>
  <dcterms:modified xsi:type="dcterms:W3CDTF">2018-06-21T16:06:58Z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0x010100E8792595A491BB4C87730874E003128B</vt:lpwstr>
  </property>
</Properties>
</file>